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96" d="100"/>
          <a:sy n="96" d="100"/>
        </p:scale>
        <p:origin x="86"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09A7F9-3097-4E53-B887-C211D6F80C02}"/>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9BBD811-BED4-4851-B86F-24050AEF50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F286F94-A680-4289-88AE-B2C6DB579206}"/>
              </a:ext>
            </a:extLst>
          </p:cNvPr>
          <p:cNvSpPr>
            <a:spLocks noGrp="1"/>
          </p:cNvSpPr>
          <p:nvPr>
            <p:ph type="dt" sz="half" idx="10"/>
          </p:nvPr>
        </p:nvSpPr>
        <p:spPr/>
        <p:txBody>
          <a:bodyPr/>
          <a:lstStyle/>
          <a:p>
            <a:fld id="{0C2B6122-1341-4DCD-B41B-4025E5297050}" type="datetimeFigureOut">
              <a:rPr kumimoji="1" lang="ja-JP" altLang="en-US" smtClean="0"/>
              <a:t>2022/3/3</a:t>
            </a:fld>
            <a:endParaRPr kumimoji="1" lang="ja-JP" altLang="en-US"/>
          </a:p>
        </p:txBody>
      </p:sp>
      <p:sp>
        <p:nvSpPr>
          <p:cNvPr id="5" name="フッター プレースホルダー 4">
            <a:extLst>
              <a:ext uri="{FF2B5EF4-FFF2-40B4-BE49-F238E27FC236}">
                <a16:creationId xmlns:a16="http://schemas.microsoft.com/office/drawing/2014/main" id="{9C3A3F0C-1907-44BE-8CB0-6E12EF6C542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CB0E97-3706-4CB5-82AB-00D7AAA95F6E}"/>
              </a:ext>
            </a:extLst>
          </p:cNvPr>
          <p:cNvSpPr>
            <a:spLocks noGrp="1"/>
          </p:cNvSpPr>
          <p:nvPr>
            <p:ph type="sldNum" sz="quarter" idx="12"/>
          </p:nvPr>
        </p:nvSpPr>
        <p:spPr/>
        <p:txBody>
          <a:bodyPr/>
          <a:lstStyle/>
          <a:p>
            <a:fld id="{61B89720-F90C-40A7-A27C-9E23498DF3CF}" type="slidenum">
              <a:rPr kumimoji="1" lang="ja-JP" altLang="en-US" smtClean="0"/>
              <a:t>‹#›</a:t>
            </a:fld>
            <a:endParaRPr kumimoji="1" lang="ja-JP" altLang="en-US"/>
          </a:p>
        </p:txBody>
      </p:sp>
    </p:spTree>
    <p:extLst>
      <p:ext uri="{BB962C8B-B14F-4D97-AF65-F5344CB8AC3E}">
        <p14:creationId xmlns:p14="http://schemas.microsoft.com/office/powerpoint/2010/main" val="2496084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21F4DE-CE4A-4035-8982-C54CFE4F0F4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731BD32-DAE7-4194-840A-5C436EDE802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6CCBB8D-EC9E-4C9F-8948-DAAF784942DD}"/>
              </a:ext>
            </a:extLst>
          </p:cNvPr>
          <p:cNvSpPr>
            <a:spLocks noGrp="1"/>
          </p:cNvSpPr>
          <p:nvPr>
            <p:ph type="dt" sz="half" idx="10"/>
          </p:nvPr>
        </p:nvSpPr>
        <p:spPr/>
        <p:txBody>
          <a:bodyPr/>
          <a:lstStyle/>
          <a:p>
            <a:fld id="{0C2B6122-1341-4DCD-B41B-4025E5297050}" type="datetimeFigureOut">
              <a:rPr kumimoji="1" lang="ja-JP" altLang="en-US" smtClean="0"/>
              <a:t>2022/3/3</a:t>
            </a:fld>
            <a:endParaRPr kumimoji="1" lang="ja-JP" altLang="en-US"/>
          </a:p>
        </p:txBody>
      </p:sp>
      <p:sp>
        <p:nvSpPr>
          <p:cNvPr id="5" name="フッター プレースホルダー 4">
            <a:extLst>
              <a:ext uri="{FF2B5EF4-FFF2-40B4-BE49-F238E27FC236}">
                <a16:creationId xmlns:a16="http://schemas.microsoft.com/office/drawing/2014/main" id="{161B7DF7-926E-485A-8A79-084B0A40D03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2245751-0E89-482F-907F-831BBB28CE50}"/>
              </a:ext>
            </a:extLst>
          </p:cNvPr>
          <p:cNvSpPr>
            <a:spLocks noGrp="1"/>
          </p:cNvSpPr>
          <p:nvPr>
            <p:ph type="sldNum" sz="quarter" idx="12"/>
          </p:nvPr>
        </p:nvSpPr>
        <p:spPr/>
        <p:txBody>
          <a:bodyPr/>
          <a:lstStyle/>
          <a:p>
            <a:fld id="{61B89720-F90C-40A7-A27C-9E23498DF3CF}" type="slidenum">
              <a:rPr kumimoji="1" lang="ja-JP" altLang="en-US" smtClean="0"/>
              <a:t>‹#›</a:t>
            </a:fld>
            <a:endParaRPr kumimoji="1" lang="ja-JP" altLang="en-US"/>
          </a:p>
        </p:txBody>
      </p:sp>
    </p:spTree>
    <p:extLst>
      <p:ext uri="{BB962C8B-B14F-4D97-AF65-F5344CB8AC3E}">
        <p14:creationId xmlns:p14="http://schemas.microsoft.com/office/powerpoint/2010/main" val="3090159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D56DFED-495C-4C10-82C8-8E9E0F9A2DD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5CBCCA1-DF1B-420B-8BAA-09FA624CB3D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B083EDF-37EC-4CA9-9C6D-262D01F5CB8D}"/>
              </a:ext>
            </a:extLst>
          </p:cNvPr>
          <p:cNvSpPr>
            <a:spLocks noGrp="1"/>
          </p:cNvSpPr>
          <p:nvPr>
            <p:ph type="dt" sz="half" idx="10"/>
          </p:nvPr>
        </p:nvSpPr>
        <p:spPr/>
        <p:txBody>
          <a:bodyPr/>
          <a:lstStyle/>
          <a:p>
            <a:fld id="{0C2B6122-1341-4DCD-B41B-4025E5297050}" type="datetimeFigureOut">
              <a:rPr kumimoji="1" lang="ja-JP" altLang="en-US" smtClean="0"/>
              <a:t>2022/3/3</a:t>
            </a:fld>
            <a:endParaRPr kumimoji="1" lang="ja-JP" altLang="en-US"/>
          </a:p>
        </p:txBody>
      </p:sp>
      <p:sp>
        <p:nvSpPr>
          <p:cNvPr id="5" name="フッター プレースホルダー 4">
            <a:extLst>
              <a:ext uri="{FF2B5EF4-FFF2-40B4-BE49-F238E27FC236}">
                <a16:creationId xmlns:a16="http://schemas.microsoft.com/office/drawing/2014/main" id="{A7DABBB1-CA38-49E5-80B8-313453FB3E9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C2FEB61-038E-446D-8131-BEDF9B537837}"/>
              </a:ext>
            </a:extLst>
          </p:cNvPr>
          <p:cNvSpPr>
            <a:spLocks noGrp="1"/>
          </p:cNvSpPr>
          <p:nvPr>
            <p:ph type="sldNum" sz="quarter" idx="12"/>
          </p:nvPr>
        </p:nvSpPr>
        <p:spPr/>
        <p:txBody>
          <a:bodyPr/>
          <a:lstStyle/>
          <a:p>
            <a:fld id="{61B89720-F90C-40A7-A27C-9E23498DF3CF}" type="slidenum">
              <a:rPr kumimoji="1" lang="ja-JP" altLang="en-US" smtClean="0"/>
              <a:t>‹#›</a:t>
            </a:fld>
            <a:endParaRPr kumimoji="1" lang="ja-JP" altLang="en-US"/>
          </a:p>
        </p:txBody>
      </p:sp>
    </p:spTree>
    <p:extLst>
      <p:ext uri="{BB962C8B-B14F-4D97-AF65-F5344CB8AC3E}">
        <p14:creationId xmlns:p14="http://schemas.microsoft.com/office/powerpoint/2010/main" val="2293280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35CDA7-E705-471D-981D-37949D9D986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9E50A12-98C1-4816-A3B9-E78EA0604D2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93823C0-5774-4D7B-922D-F705E29A293B}"/>
              </a:ext>
            </a:extLst>
          </p:cNvPr>
          <p:cNvSpPr>
            <a:spLocks noGrp="1"/>
          </p:cNvSpPr>
          <p:nvPr>
            <p:ph type="dt" sz="half" idx="10"/>
          </p:nvPr>
        </p:nvSpPr>
        <p:spPr/>
        <p:txBody>
          <a:bodyPr/>
          <a:lstStyle/>
          <a:p>
            <a:fld id="{0C2B6122-1341-4DCD-B41B-4025E5297050}" type="datetimeFigureOut">
              <a:rPr kumimoji="1" lang="ja-JP" altLang="en-US" smtClean="0"/>
              <a:t>2022/3/3</a:t>
            </a:fld>
            <a:endParaRPr kumimoji="1" lang="ja-JP" altLang="en-US"/>
          </a:p>
        </p:txBody>
      </p:sp>
      <p:sp>
        <p:nvSpPr>
          <p:cNvPr id="5" name="フッター プレースホルダー 4">
            <a:extLst>
              <a:ext uri="{FF2B5EF4-FFF2-40B4-BE49-F238E27FC236}">
                <a16:creationId xmlns:a16="http://schemas.microsoft.com/office/drawing/2014/main" id="{DF855E46-91FC-4B8E-B2B1-06BFC2BFBCB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769A9A-4056-4E6C-A40B-F92752E13886}"/>
              </a:ext>
            </a:extLst>
          </p:cNvPr>
          <p:cNvSpPr>
            <a:spLocks noGrp="1"/>
          </p:cNvSpPr>
          <p:nvPr>
            <p:ph type="sldNum" sz="quarter" idx="12"/>
          </p:nvPr>
        </p:nvSpPr>
        <p:spPr/>
        <p:txBody>
          <a:bodyPr/>
          <a:lstStyle/>
          <a:p>
            <a:fld id="{61B89720-F90C-40A7-A27C-9E23498DF3CF}" type="slidenum">
              <a:rPr kumimoji="1" lang="ja-JP" altLang="en-US" smtClean="0"/>
              <a:t>‹#›</a:t>
            </a:fld>
            <a:endParaRPr kumimoji="1" lang="ja-JP" altLang="en-US"/>
          </a:p>
        </p:txBody>
      </p:sp>
    </p:spTree>
    <p:extLst>
      <p:ext uri="{BB962C8B-B14F-4D97-AF65-F5344CB8AC3E}">
        <p14:creationId xmlns:p14="http://schemas.microsoft.com/office/powerpoint/2010/main" val="1464432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52F888-0D8F-4C7E-A2C3-4D114FE5AD6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5AE917A-986E-4A57-ADBB-77807449DF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F991FFEE-4E90-420D-B672-51CDBC61FD11}"/>
              </a:ext>
            </a:extLst>
          </p:cNvPr>
          <p:cNvSpPr>
            <a:spLocks noGrp="1"/>
          </p:cNvSpPr>
          <p:nvPr>
            <p:ph type="dt" sz="half" idx="10"/>
          </p:nvPr>
        </p:nvSpPr>
        <p:spPr/>
        <p:txBody>
          <a:bodyPr/>
          <a:lstStyle/>
          <a:p>
            <a:fld id="{0C2B6122-1341-4DCD-B41B-4025E5297050}" type="datetimeFigureOut">
              <a:rPr kumimoji="1" lang="ja-JP" altLang="en-US" smtClean="0"/>
              <a:t>2022/3/3</a:t>
            </a:fld>
            <a:endParaRPr kumimoji="1" lang="ja-JP" altLang="en-US"/>
          </a:p>
        </p:txBody>
      </p:sp>
      <p:sp>
        <p:nvSpPr>
          <p:cNvPr id="5" name="フッター プレースホルダー 4">
            <a:extLst>
              <a:ext uri="{FF2B5EF4-FFF2-40B4-BE49-F238E27FC236}">
                <a16:creationId xmlns:a16="http://schemas.microsoft.com/office/drawing/2014/main" id="{10D0DD5D-770E-4F91-83A0-AB35CEA9513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2B7DA1B-2BF7-4705-9CF7-0A7405457453}"/>
              </a:ext>
            </a:extLst>
          </p:cNvPr>
          <p:cNvSpPr>
            <a:spLocks noGrp="1"/>
          </p:cNvSpPr>
          <p:nvPr>
            <p:ph type="sldNum" sz="quarter" idx="12"/>
          </p:nvPr>
        </p:nvSpPr>
        <p:spPr/>
        <p:txBody>
          <a:bodyPr/>
          <a:lstStyle/>
          <a:p>
            <a:fld id="{61B89720-F90C-40A7-A27C-9E23498DF3CF}" type="slidenum">
              <a:rPr kumimoji="1" lang="ja-JP" altLang="en-US" smtClean="0"/>
              <a:t>‹#›</a:t>
            </a:fld>
            <a:endParaRPr kumimoji="1" lang="ja-JP" altLang="en-US"/>
          </a:p>
        </p:txBody>
      </p:sp>
    </p:spTree>
    <p:extLst>
      <p:ext uri="{BB962C8B-B14F-4D97-AF65-F5344CB8AC3E}">
        <p14:creationId xmlns:p14="http://schemas.microsoft.com/office/powerpoint/2010/main" val="1576552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D226C2-E1A0-4862-BD9A-213829BA94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50959EB-ABB2-49D5-BEA0-A66AAB0A1F4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42985FB-A417-4783-AB6F-35BB654EE61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3C15FA8-1600-4F3C-BB09-EA27307DD8E9}"/>
              </a:ext>
            </a:extLst>
          </p:cNvPr>
          <p:cNvSpPr>
            <a:spLocks noGrp="1"/>
          </p:cNvSpPr>
          <p:nvPr>
            <p:ph type="dt" sz="half" idx="10"/>
          </p:nvPr>
        </p:nvSpPr>
        <p:spPr/>
        <p:txBody>
          <a:bodyPr/>
          <a:lstStyle/>
          <a:p>
            <a:fld id="{0C2B6122-1341-4DCD-B41B-4025E5297050}" type="datetimeFigureOut">
              <a:rPr kumimoji="1" lang="ja-JP" altLang="en-US" smtClean="0"/>
              <a:t>2022/3/3</a:t>
            </a:fld>
            <a:endParaRPr kumimoji="1" lang="ja-JP" altLang="en-US"/>
          </a:p>
        </p:txBody>
      </p:sp>
      <p:sp>
        <p:nvSpPr>
          <p:cNvPr id="6" name="フッター プレースホルダー 5">
            <a:extLst>
              <a:ext uri="{FF2B5EF4-FFF2-40B4-BE49-F238E27FC236}">
                <a16:creationId xmlns:a16="http://schemas.microsoft.com/office/drawing/2014/main" id="{76B20CC5-A2E0-4816-B5EB-1C164DFD2DC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88DB6C9-803F-4344-BC3B-55DE95290CFD}"/>
              </a:ext>
            </a:extLst>
          </p:cNvPr>
          <p:cNvSpPr>
            <a:spLocks noGrp="1"/>
          </p:cNvSpPr>
          <p:nvPr>
            <p:ph type="sldNum" sz="quarter" idx="12"/>
          </p:nvPr>
        </p:nvSpPr>
        <p:spPr/>
        <p:txBody>
          <a:bodyPr/>
          <a:lstStyle/>
          <a:p>
            <a:fld id="{61B89720-F90C-40A7-A27C-9E23498DF3CF}" type="slidenum">
              <a:rPr kumimoji="1" lang="ja-JP" altLang="en-US" smtClean="0"/>
              <a:t>‹#›</a:t>
            </a:fld>
            <a:endParaRPr kumimoji="1" lang="ja-JP" altLang="en-US"/>
          </a:p>
        </p:txBody>
      </p:sp>
    </p:spTree>
    <p:extLst>
      <p:ext uri="{BB962C8B-B14F-4D97-AF65-F5344CB8AC3E}">
        <p14:creationId xmlns:p14="http://schemas.microsoft.com/office/powerpoint/2010/main" val="471546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26E9C3-AFA8-4EB5-9702-798D5C25E576}"/>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31F53BF-B091-4BC9-8BA5-4AE0E265BF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688C5B4-BBD6-4A34-B8B5-3538F2066D3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CE4B887-875F-459E-8EC2-C820E6A52F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A0FCADC-CF99-46D7-B9B7-3B724F93F3E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6C3B99E-7C8A-4C8D-B923-F2AFF441DD8C}"/>
              </a:ext>
            </a:extLst>
          </p:cNvPr>
          <p:cNvSpPr>
            <a:spLocks noGrp="1"/>
          </p:cNvSpPr>
          <p:nvPr>
            <p:ph type="dt" sz="half" idx="10"/>
          </p:nvPr>
        </p:nvSpPr>
        <p:spPr/>
        <p:txBody>
          <a:bodyPr/>
          <a:lstStyle/>
          <a:p>
            <a:fld id="{0C2B6122-1341-4DCD-B41B-4025E5297050}" type="datetimeFigureOut">
              <a:rPr kumimoji="1" lang="ja-JP" altLang="en-US" smtClean="0"/>
              <a:t>2022/3/3</a:t>
            </a:fld>
            <a:endParaRPr kumimoji="1" lang="ja-JP" altLang="en-US"/>
          </a:p>
        </p:txBody>
      </p:sp>
      <p:sp>
        <p:nvSpPr>
          <p:cNvPr id="8" name="フッター プレースホルダー 7">
            <a:extLst>
              <a:ext uri="{FF2B5EF4-FFF2-40B4-BE49-F238E27FC236}">
                <a16:creationId xmlns:a16="http://schemas.microsoft.com/office/drawing/2014/main" id="{82164258-1811-4F44-9A3F-5DDABBACAF4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39251B5-7B65-4328-B5E1-05C1C67AE2AB}"/>
              </a:ext>
            </a:extLst>
          </p:cNvPr>
          <p:cNvSpPr>
            <a:spLocks noGrp="1"/>
          </p:cNvSpPr>
          <p:nvPr>
            <p:ph type="sldNum" sz="quarter" idx="12"/>
          </p:nvPr>
        </p:nvSpPr>
        <p:spPr/>
        <p:txBody>
          <a:bodyPr/>
          <a:lstStyle/>
          <a:p>
            <a:fld id="{61B89720-F90C-40A7-A27C-9E23498DF3CF}" type="slidenum">
              <a:rPr kumimoji="1" lang="ja-JP" altLang="en-US" smtClean="0"/>
              <a:t>‹#›</a:t>
            </a:fld>
            <a:endParaRPr kumimoji="1" lang="ja-JP" altLang="en-US"/>
          </a:p>
        </p:txBody>
      </p:sp>
    </p:spTree>
    <p:extLst>
      <p:ext uri="{BB962C8B-B14F-4D97-AF65-F5344CB8AC3E}">
        <p14:creationId xmlns:p14="http://schemas.microsoft.com/office/powerpoint/2010/main" val="3352703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D3CDE3-3668-4609-8D93-39E83F64930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9F1DB16-578B-43BD-B7A2-A21FD5D03563}"/>
              </a:ext>
            </a:extLst>
          </p:cNvPr>
          <p:cNvSpPr>
            <a:spLocks noGrp="1"/>
          </p:cNvSpPr>
          <p:nvPr>
            <p:ph type="dt" sz="half" idx="10"/>
          </p:nvPr>
        </p:nvSpPr>
        <p:spPr/>
        <p:txBody>
          <a:bodyPr/>
          <a:lstStyle/>
          <a:p>
            <a:fld id="{0C2B6122-1341-4DCD-B41B-4025E5297050}" type="datetimeFigureOut">
              <a:rPr kumimoji="1" lang="ja-JP" altLang="en-US" smtClean="0"/>
              <a:t>2022/3/3</a:t>
            </a:fld>
            <a:endParaRPr kumimoji="1" lang="ja-JP" altLang="en-US"/>
          </a:p>
        </p:txBody>
      </p:sp>
      <p:sp>
        <p:nvSpPr>
          <p:cNvPr id="4" name="フッター プレースホルダー 3">
            <a:extLst>
              <a:ext uri="{FF2B5EF4-FFF2-40B4-BE49-F238E27FC236}">
                <a16:creationId xmlns:a16="http://schemas.microsoft.com/office/drawing/2014/main" id="{47695C81-6FB4-4CD8-AA05-441FBD0D329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3BDE9E4-84D0-4A50-A961-CFE551FD2D63}"/>
              </a:ext>
            </a:extLst>
          </p:cNvPr>
          <p:cNvSpPr>
            <a:spLocks noGrp="1"/>
          </p:cNvSpPr>
          <p:nvPr>
            <p:ph type="sldNum" sz="quarter" idx="12"/>
          </p:nvPr>
        </p:nvSpPr>
        <p:spPr/>
        <p:txBody>
          <a:bodyPr/>
          <a:lstStyle/>
          <a:p>
            <a:fld id="{61B89720-F90C-40A7-A27C-9E23498DF3CF}" type="slidenum">
              <a:rPr kumimoji="1" lang="ja-JP" altLang="en-US" smtClean="0"/>
              <a:t>‹#›</a:t>
            </a:fld>
            <a:endParaRPr kumimoji="1" lang="ja-JP" altLang="en-US"/>
          </a:p>
        </p:txBody>
      </p:sp>
    </p:spTree>
    <p:extLst>
      <p:ext uri="{BB962C8B-B14F-4D97-AF65-F5344CB8AC3E}">
        <p14:creationId xmlns:p14="http://schemas.microsoft.com/office/powerpoint/2010/main" val="1715543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ACFB95D-CE59-4AB2-8632-C32AF5B094A8}"/>
              </a:ext>
            </a:extLst>
          </p:cNvPr>
          <p:cNvSpPr>
            <a:spLocks noGrp="1"/>
          </p:cNvSpPr>
          <p:nvPr>
            <p:ph type="dt" sz="half" idx="10"/>
          </p:nvPr>
        </p:nvSpPr>
        <p:spPr/>
        <p:txBody>
          <a:bodyPr/>
          <a:lstStyle/>
          <a:p>
            <a:fld id="{0C2B6122-1341-4DCD-B41B-4025E5297050}" type="datetimeFigureOut">
              <a:rPr kumimoji="1" lang="ja-JP" altLang="en-US" smtClean="0"/>
              <a:t>2022/3/3</a:t>
            </a:fld>
            <a:endParaRPr kumimoji="1" lang="ja-JP" altLang="en-US"/>
          </a:p>
        </p:txBody>
      </p:sp>
      <p:sp>
        <p:nvSpPr>
          <p:cNvPr id="3" name="フッター プレースホルダー 2">
            <a:extLst>
              <a:ext uri="{FF2B5EF4-FFF2-40B4-BE49-F238E27FC236}">
                <a16:creationId xmlns:a16="http://schemas.microsoft.com/office/drawing/2014/main" id="{A98A5BDF-19A2-420A-80FA-2C02E01C1E7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E4FEF64-EF33-4701-AEA5-71FB22D0210C}"/>
              </a:ext>
            </a:extLst>
          </p:cNvPr>
          <p:cNvSpPr>
            <a:spLocks noGrp="1"/>
          </p:cNvSpPr>
          <p:nvPr>
            <p:ph type="sldNum" sz="quarter" idx="12"/>
          </p:nvPr>
        </p:nvSpPr>
        <p:spPr/>
        <p:txBody>
          <a:bodyPr/>
          <a:lstStyle/>
          <a:p>
            <a:fld id="{61B89720-F90C-40A7-A27C-9E23498DF3CF}" type="slidenum">
              <a:rPr kumimoji="1" lang="ja-JP" altLang="en-US" smtClean="0"/>
              <a:t>‹#›</a:t>
            </a:fld>
            <a:endParaRPr kumimoji="1" lang="ja-JP" altLang="en-US"/>
          </a:p>
        </p:txBody>
      </p:sp>
    </p:spTree>
    <p:extLst>
      <p:ext uri="{BB962C8B-B14F-4D97-AF65-F5344CB8AC3E}">
        <p14:creationId xmlns:p14="http://schemas.microsoft.com/office/powerpoint/2010/main" val="692810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4ADFC3-3DA0-40B5-BA61-26A9A5C21B0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932EF02-8414-4F32-A7E2-9F2807C869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A96310E-B1F7-4D3B-A2D7-DE3DC321B3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8B95389-5089-4C9C-9772-A885B960F3E7}"/>
              </a:ext>
            </a:extLst>
          </p:cNvPr>
          <p:cNvSpPr>
            <a:spLocks noGrp="1"/>
          </p:cNvSpPr>
          <p:nvPr>
            <p:ph type="dt" sz="half" idx="10"/>
          </p:nvPr>
        </p:nvSpPr>
        <p:spPr/>
        <p:txBody>
          <a:bodyPr/>
          <a:lstStyle/>
          <a:p>
            <a:fld id="{0C2B6122-1341-4DCD-B41B-4025E5297050}" type="datetimeFigureOut">
              <a:rPr kumimoji="1" lang="ja-JP" altLang="en-US" smtClean="0"/>
              <a:t>2022/3/3</a:t>
            </a:fld>
            <a:endParaRPr kumimoji="1" lang="ja-JP" altLang="en-US"/>
          </a:p>
        </p:txBody>
      </p:sp>
      <p:sp>
        <p:nvSpPr>
          <p:cNvPr id="6" name="フッター プレースホルダー 5">
            <a:extLst>
              <a:ext uri="{FF2B5EF4-FFF2-40B4-BE49-F238E27FC236}">
                <a16:creationId xmlns:a16="http://schemas.microsoft.com/office/drawing/2014/main" id="{1BB3028C-ABDD-41F8-BAED-7B29CEE5B63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273C983-6597-4B99-8E99-80609C652E7D}"/>
              </a:ext>
            </a:extLst>
          </p:cNvPr>
          <p:cNvSpPr>
            <a:spLocks noGrp="1"/>
          </p:cNvSpPr>
          <p:nvPr>
            <p:ph type="sldNum" sz="quarter" idx="12"/>
          </p:nvPr>
        </p:nvSpPr>
        <p:spPr/>
        <p:txBody>
          <a:bodyPr/>
          <a:lstStyle/>
          <a:p>
            <a:fld id="{61B89720-F90C-40A7-A27C-9E23498DF3CF}" type="slidenum">
              <a:rPr kumimoji="1" lang="ja-JP" altLang="en-US" smtClean="0"/>
              <a:t>‹#›</a:t>
            </a:fld>
            <a:endParaRPr kumimoji="1" lang="ja-JP" altLang="en-US"/>
          </a:p>
        </p:txBody>
      </p:sp>
    </p:spTree>
    <p:extLst>
      <p:ext uri="{BB962C8B-B14F-4D97-AF65-F5344CB8AC3E}">
        <p14:creationId xmlns:p14="http://schemas.microsoft.com/office/powerpoint/2010/main" val="943262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C21603-BC13-47C9-93D7-838D651CB71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CC477C3-5809-4401-9ADB-DD305AB7F7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6811306-3CD5-42E0-A86F-31E216DB92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ADFCE47-DB26-41A8-86ED-8A939E688FC0}"/>
              </a:ext>
            </a:extLst>
          </p:cNvPr>
          <p:cNvSpPr>
            <a:spLocks noGrp="1"/>
          </p:cNvSpPr>
          <p:nvPr>
            <p:ph type="dt" sz="half" idx="10"/>
          </p:nvPr>
        </p:nvSpPr>
        <p:spPr/>
        <p:txBody>
          <a:bodyPr/>
          <a:lstStyle/>
          <a:p>
            <a:fld id="{0C2B6122-1341-4DCD-B41B-4025E5297050}" type="datetimeFigureOut">
              <a:rPr kumimoji="1" lang="ja-JP" altLang="en-US" smtClean="0"/>
              <a:t>2022/3/3</a:t>
            </a:fld>
            <a:endParaRPr kumimoji="1" lang="ja-JP" altLang="en-US"/>
          </a:p>
        </p:txBody>
      </p:sp>
      <p:sp>
        <p:nvSpPr>
          <p:cNvPr id="6" name="フッター プレースホルダー 5">
            <a:extLst>
              <a:ext uri="{FF2B5EF4-FFF2-40B4-BE49-F238E27FC236}">
                <a16:creationId xmlns:a16="http://schemas.microsoft.com/office/drawing/2014/main" id="{A5FE5AEB-8363-4EFD-88A9-3AC76E60DBC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08446FD-D157-4F14-8557-05F3D271ACF2}"/>
              </a:ext>
            </a:extLst>
          </p:cNvPr>
          <p:cNvSpPr>
            <a:spLocks noGrp="1"/>
          </p:cNvSpPr>
          <p:nvPr>
            <p:ph type="sldNum" sz="quarter" idx="12"/>
          </p:nvPr>
        </p:nvSpPr>
        <p:spPr/>
        <p:txBody>
          <a:bodyPr/>
          <a:lstStyle/>
          <a:p>
            <a:fld id="{61B89720-F90C-40A7-A27C-9E23498DF3CF}" type="slidenum">
              <a:rPr kumimoji="1" lang="ja-JP" altLang="en-US" smtClean="0"/>
              <a:t>‹#›</a:t>
            </a:fld>
            <a:endParaRPr kumimoji="1" lang="ja-JP" altLang="en-US"/>
          </a:p>
        </p:txBody>
      </p:sp>
    </p:spTree>
    <p:extLst>
      <p:ext uri="{BB962C8B-B14F-4D97-AF65-F5344CB8AC3E}">
        <p14:creationId xmlns:p14="http://schemas.microsoft.com/office/powerpoint/2010/main" val="3079599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1DF5EF7-3E51-4169-8EDD-D4C1842443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E4F4667-67B0-4E36-962B-2F3BEAE290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7BA7C1C-E2A5-4BEA-B873-E0A2127CC3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2B6122-1341-4DCD-B41B-4025E5297050}" type="datetimeFigureOut">
              <a:rPr kumimoji="1" lang="ja-JP" altLang="en-US" smtClean="0"/>
              <a:t>2022/3/3</a:t>
            </a:fld>
            <a:endParaRPr kumimoji="1" lang="ja-JP" altLang="en-US"/>
          </a:p>
        </p:txBody>
      </p:sp>
      <p:sp>
        <p:nvSpPr>
          <p:cNvPr id="5" name="フッター プレースホルダー 4">
            <a:extLst>
              <a:ext uri="{FF2B5EF4-FFF2-40B4-BE49-F238E27FC236}">
                <a16:creationId xmlns:a16="http://schemas.microsoft.com/office/drawing/2014/main" id="{1051A811-C631-41E4-A76C-33DDFB0B9B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74469FAE-3D57-492B-83CB-8D3CA54E2F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B89720-F90C-40A7-A27C-9E23498DF3CF}" type="slidenum">
              <a:rPr kumimoji="1" lang="ja-JP" altLang="en-US" smtClean="0"/>
              <a:t>‹#›</a:t>
            </a:fld>
            <a:endParaRPr kumimoji="1" lang="ja-JP" altLang="en-US"/>
          </a:p>
        </p:txBody>
      </p:sp>
    </p:spTree>
    <p:extLst>
      <p:ext uri="{BB962C8B-B14F-4D97-AF65-F5344CB8AC3E}">
        <p14:creationId xmlns:p14="http://schemas.microsoft.com/office/powerpoint/2010/main" val="3252384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D0A43CD2-931D-4061-863C-74D4DE81902C}"/>
              </a:ext>
            </a:extLst>
          </p:cNvPr>
          <p:cNvSpPr/>
          <p:nvPr/>
        </p:nvSpPr>
        <p:spPr>
          <a:xfrm>
            <a:off x="52418" y="3727795"/>
            <a:ext cx="12051421" cy="3025560"/>
          </a:xfrm>
          <a:prstGeom prst="rect">
            <a:avLst/>
          </a:prstGeom>
          <a:solidFill>
            <a:schemeClr val="tx2">
              <a:lumMod val="40000"/>
              <a:lumOff val="60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5" name="直線コネクタ 4">
            <a:extLst>
              <a:ext uri="{FF2B5EF4-FFF2-40B4-BE49-F238E27FC236}">
                <a16:creationId xmlns:a16="http://schemas.microsoft.com/office/drawing/2014/main" id="{09095A9C-8113-4C3C-AA8C-7C7DFE4A9467}"/>
              </a:ext>
            </a:extLst>
          </p:cNvPr>
          <p:cNvCxnSpPr/>
          <p:nvPr/>
        </p:nvCxnSpPr>
        <p:spPr>
          <a:xfrm>
            <a:off x="0" y="3429000"/>
            <a:ext cx="12192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E2DEACE1-03B4-4EFC-BD34-2F9B988E4C20}"/>
              </a:ext>
            </a:extLst>
          </p:cNvPr>
          <p:cNvCxnSpPr>
            <a:cxnSpLocks/>
          </p:cNvCxnSpPr>
          <p:nvPr/>
        </p:nvCxnSpPr>
        <p:spPr>
          <a:xfrm flipV="1">
            <a:off x="6096000" y="0"/>
            <a:ext cx="0" cy="342900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121917B8-B7D8-4AF5-89D5-C83AC4A87540}"/>
              </a:ext>
            </a:extLst>
          </p:cNvPr>
          <p:cNvSpPr txBox="1"/>
          <p:nvPr/>
        </p:nvSpPr>
        <p:spPr>
          <a:xfrm>
            <a:off x="1487729" y="407863"/>
            <a:ext cx="4573457" cy="1661993"/>
          </a:xfrm>
          <a:prstGeom prst="rect">
            <a:avLst/>
          </a:prstGeom>
          <a:noFill/>
        </p:spPr>
        <p:txBody>
          <a:bodyPr wrap="square">
            <a:spAutoFit/>
          </a:bodyPr>
          <a:lstStyle/>
          <a:p>
            <a:r>
              <a:rPr lang="en-US" altLang="ja-JP" b="1" u="sng" dirty="0"/>
              <a:t>4</a:t>
            </a:r>
            <a:r>
              <a:rPr kumimoji="1" lang="ja-JP" altLang="en-US" sz="1800" b="1" u="sng" dirty="0"/>
              <a:t>月</a:t>
            </a:r>
            <a:r>
              <a:rPr kumimoji="1" lang="en-US" altLang="ja-JP" sz="1800" b="1" u="sng" dirty="0"/>
              <a:t>23</a:t>
            </a:r>
            <a:r>
              <a:rPr kumimoji="1" lang="ja-JP" altLang="en-US" sz="1800" b="1" u="sng" dirty="0"/>
              <a:t>日</a:t>
            </a:r>
            <a:r>
              <a:rPr kumimoji="1" lang="en-US" altLang="ja-JP" sz="1800" b="1" u="sng" dirty="0"/>
              <a:t>(</a:t>
            </a:r>
            <a:r>
              <a:rPr kumimoji="1" lang="ja-JP" altLang="en-US" sz="1800" b="1" u="sng" dirty="0"/>
              <a:t>土</a:t>
            </a:r>
            <a:r>
              <a:rPr kumimoji="1" lang="en-US" altLang="ja-JP" sz="1800" b="1" u="sng" dirty="0"/>
              <a:t>)</a:t>
            </a:r>
            <a:r>
              <a:rPr kumimoji="1" lang="ja-JP" altLang="en-US" sz="1800" b="1" u="sng" dirty="0"/>
              <a:t>　</a:t>
            </a:r>
            <a:r>
              <a:rPr kumimoji="1" lang="en-US" altLang="ja-JP" sz="1800" b="1" u="sng" dirty="0"/>
              <a:t>13</a:t>
            </a:r>
            <a:r>
              <a:rPr kumimoji="1" lang="ja-JP" altLang="en-US" sz="1800" b="1" u="sng" dirty="0"/>
              <a:t>：</a:t>
            </a:r>
            <a:r>
              <a:rPr lang="en-US" altLang="ja-JP" b="1" u="sng" dirty="0"/>
              <a:t>30</a:t>
            </a:r>
            <a:r>
              <a:rPr kumimoji="1" lang="ja-JP" altLang="en-US" sz="1800" b="1" u="sng" dirty="0"/>
              <a:t>～</a:t>
            </a:r>
            <a:r>
              <a:rPr kumimoji="1" lang="en-US" altLang="ja-JP" sz="1800" b="1" u="sng" dirty="0"/>
              <a:t>16</a:t>
            </a:r>
            <a:r>
              <a:rPr kumimoji="1" lang="ja-JP" altLang="en-US" sz="1800" b="1" u="sng" dirty="0"/>
              <a:t>：</a:t>
            </a:r>
            <a:r>
              <a:rPr lang="en-US" altLang="ja-JP" b="1" u="sng" dirty="0"/>
              <a:t>00</a:t>
            </a:r>
            <a:endParaRPr kumimoji="1" lang="en-US" altLang="ja-JP" sz="1800" b="1" u="sng" dirty="0"/>
          </a:p>
          <a:p>
            <a:endParaRPr kumimoji="1" lang="en-US" altLang="ja-JP" sz="1200" b="1" dirty="0"/>
          </a:p>
          <a:p>
            <a:r>
              <a:rPr kumimoji="1" lang="ja-JP" altLang="en-US" sz="1800" b="1" dirty="0"/>
              <a:t>１．読み書きの評価を</a:t>
            </a:r>
            <a:endParaRPr kumimoji="1" lang="en-US" altLang="ja-JP" sz="1800" b="1" dirty="0"/>
          </a:p>
          <a:p>
            <a:r>
              <a:rPr lang="ja-JP" altLang="en-US" b="1" dirty="0"/>
              <a:t>　　臨床に活かすポイント</a:t>
            </a:r>
            <a:endParaRPr kumimoji="1" lang="en-US" altLang="ja-JP" sz="1800" b="1" dirty="0"/>
          </a:p>
          <a:p>
            <a:r>
              <a:rPr lang="ja-JP" altLang="en-US" b="1" dirty="0"/>
              <a:t>　</a:t>
            </a:r>
            <a:r>
              <a:rPr kumimoji="1" lang="ja-JP" altLang="en-US" sz="1800" b="1" dirty="0"/>
              <a:t>講師：板口 典弘</a:t>
            </a:r>
            <a:r>
              <a:rPr lang="ja-JP" altLang="en-US" sz="1800" b="1" dirty="0">
                <a:latin typeface="NotoSansJP"/>
              </a:rPr>
              <a:t> 先生</a:t>
            </a:r>
            <a:endParaRPr kumimoji="1" lang="en-US" altLang="ja-JP" sz="1800" b="1" dirty="0"/>
          </a:p>
          <a:p>
            <a:r>
              <a:rPr kumimoji="1" lang="ja-JP" altLang="en-US" b="1" dirty="0"/>
              <a:t>　</a:t>
            </a:r>
            <a:r>
              <a:rPr lang="ja-JP" altLang="en-US" b="1" dirty="0"/>
              <a:t>慶應義塾大学　文学部</a:t>
            </a:r>
            <a:endParaRPr lang="en-US" altLang="zh-CN" sz="1050" b="1" dirty="0"/>
          </a:p>
        </p:txBody>
      </p:sp>
      <p:grpSp>
        <p:nvGrpSpPr>
          <p:cNvPr id="2" name="グループ化 1">
            <a:extLst>
              <a:ext uri="{FF2B5EF4-FFF2-40B4-BE49-F238E27FC236}">
                <a16:creationId xmlns:a16="http://schemas.microsoft.com/office/drawing/2014/main" id="{62AC027A-8C84-46FD-BD78-E61810D4FEE9}"/>
              </a:ext>
            </a:extLst>
          </p:cNvPr>
          <p:cNvGrpSpPr/>
          <p:nvPr/>
        </p:nvGrpSpPr>
        <p:grpSpPr>
          <a:xfrm>
            <a:off x="2440351" y="2922291"/>
            <a:ext cx="7253318" cy="827234"/>
            <a:chOff x="2469340" y="3026032"/>
            <a:chExt cx="7253318" cy="827234"/>
          </a:xfrm>
        </p:grpSpPr>
        <p:sp>
          <p:nvSpPr>
            <p:cNvPr id="15" name="テキスト ボックス 14">
              <a:extLst>
                <a:ext uri="{FF2B5EF4-FFF2-40B4-BE49-F238E27FC236}">
                  <a16:creationId xmlns:a16="http://schemas.microsoft.com/office/drawing/2014/main" id="{5E417079-CD8B-42B4-9BE8-FD887AF39904}"/>
                </a:ext>
              </a:extLst>
            </p:cNvPr>
            <p:cNvSpPr txBox="1"/>
            <p:nvPr/>
          </p:nvSpPr>
          <p:spPr>
            <a:xfrm>
              <a:off x="2469340" y="3234314"/>
              <a:ext cx="2913557" cy="461665"/>
            </a:xfrm>
            <a:prstGeom prst="rect">
              <a:avLst/>
            </a:prstGeom>
            <a:solidFill>
              <a:schemeClr val="bg1">
                <a:lumMod val="95000"/>
              </a:schemeClr>
            </a:solidFill>
          </p:spPr>
          <p:txBody>
            <a:bodyPr wrap="square">
              <a:spAutoFit/>
            </a:bodyPr>
            <a:lstStyle/>
            <a:p>
              <a:pPr algn="ctr"/>
              <a:r>
                <a:rPr kumimoji="1" lang="en-US" altLang="ja-JP" sz="2400" b="1" dirty="0"/>
                <a:t>2022</a:t>
              </a:r>
              <a:r>
                <a:rPr kumimoji="1" lang="ja-JP" altLang="en-US" sz="2400" b="1" dirty="0"/>
                <a:t>年開講 </a:t>
              </a:r>
              <a:endParaRPr lang="ja-JP" altLang="en-US" sz="2400" dirty="0"/>
            </a:p>
          </p:txBody>
        </p:sp>
        <p:pic>
          <p:nvPicPr>
            <p:cNvPr id="30" name="図 29">
              <a:extLst>
                <a:ext uri="{FF2B5EF4-FFF2-40B4-BE49-F238E27FC236}">
                  <a16:creationId xmlns:a16="http://schemas.microsoft.com/office/drawing/2014/main" id="{405D9278-9841-4DF8-8E34-615AF97CCF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82897" y="3026032"/>
              <a:ext cx="1426204" cy="827234"/>
            </a:xfrm>
            <a:prstGeom prst="rect">
              <a:avLst/>
            </a:prstGeom>
          </p:spPr>
        </p:pic>
        <p:sp>
          <p:nvSpPr>
            <p:cNvPr id="31" name="テキスト ボックス 30">
              <a:extLst>
                <a:ext uri="{FF2B5EF4-FFF2-40B4-BE49-F238E27FC236}">
                  <a16:creationId xmlns:a16="http://schemas.microsoft.com/office/drawing/2014/main" id="{4EB5D7AD-E439-4516-B29D-AB5F621037F2}"/>
                </a:ext>
              </a:extLst>
            </p:cNvPr>
            <p:cNvSpPr txBox="1"/>
            <p:nvPr/>
          </p:nvSpPr>
          <p:spPr>
            <a:xfrm>
              <a:off x="6809101" y="3234314"/>
              <a:ext cx="2913557" cy="461665"/>
            </a:xfrm>
            <a:prstGeom prst="rect">
              <a:avLst/>
            </a:prstGeom>
            <a:solidFill>
              <a:schemeClr val="bg1">
                <a:lumMod val="95000"/>
              </a:schemeClr>
            </a:solidFill>
          </p:spPr>
          <p:txBody>
            <a:bodyPr wrap="square">
              <a:spAutoFit/>
            </a:bodyPr>
            <a:lstStyle/>
            <a:p>
              <a:pPr algn="ctr"/>
              <a:r>
                <a:rPr lang="en-US" altLang="ja-JP" sz="2400" b="1" dirty="0"/>
                <a:t>1</a:t>
              </a:r>
              <a:r>
                <a:rPr lang="ja-JP" altLang="en-US" sz="2400" b="1" dirty="0"/>
                <a:t>講座 </a:t>
              </a:r>
              <a:r>
                <a:rPr lang="en-US" altLang="ja-JP" sz="2400" b="1" dirty="0"/>
                <a:t>4000</a:t>
              </a:r>
              <a:r>
                <a:rPr lang="ja-JP" altLang="en-US" sz="2400" b="1" dirty="0"/>
                <a:t>円</a:t>
              </a:r>
              <a:r>
                <a:rPr kumimoji="1" lang="ja-JP" altLang="en-US" sz="2400" b="1" dirty="0"/>
                <a:t> </a:t>
              </a:r>
              <a:endParaRPr lang="ja-JP" altLang="en-US" sz="2400" dirty="0"/>
            </a:p>
          </p:txBody>
        </p:sp>
      </p:grpSp>
      <p:grpSp>
        <p:nvGrpSpPr>
          <p:cNvPr id="33" name="グループ化 32">
            <a:extLst>
              <a:ext uri="{FF2B5EF4-FFF2-40B4-BE49-F238E27FC236}">
                <a16:creationId xmlns:a16="http://schemas.microsoft.com/office/drawing/2014/main" id="{73F35B95-06D6-4C4A-9D0B-B2F5EB40A271}"/>
              </a:ext>
            </a:extLst>
          </p:cNvPr>
          <p:cNvGrpSpPr/>
          <p:nvPr/>
        </p:nvGrpSpPr>
        <p:grpSpPr>
          <a:xfrm>
            <a:off x="6232469" y="37822"/>
            <a:ext cx="5871370" cy="292612"/>
            <a:chOff x="88161" y="30711"/>
            <a:chExt cx="5871370" cy="292612"/>
          </a:xfrm>
        </p:grpSpPr>
        <p:pic>
          <p:nvPicPr>
            <p:cNvPr id="34" name="図 33">
              <a:extLst>
                <a:ext uri="{FF2B5EF4-FFF2-40B4-BE49-F238E27FC236}">
                  <a16:creationId xmlns:a16="http://schemas.microsoft.com/office/drawing/2014/main" id="{C46C4109-2FE4-41D6-9577-FDA7E0D65E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161" y="38571"/>
              <a:ext cx="1810301" cy="272677"/>
            </a:xfrm>
            <a:prstGeom prst="rect">
              <a:avLst/>
            </a:prstGeom>
          </p:spPr>
        </p:pic>
        <p:pic>
          <p:nvPicPr>
            <p:cNvPr id="35" name="図 34">
              <a:extLst>
                <a:ext uri="{FF2B5EF4-FFF2-40B4-BE49-F238E27FC236}">
                  <a16:creationId xmlns:a16="http://schemas.microsoft.com/office/drawing/2014/main" id="{98A3CE0E-79BF-47AC-9A04-E2A16D7B67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18695" y="50646"/>
              <a:ext cx="1810301" cy="272677"/>
            </a:xfrm>
            <a:prstGeom prst="rect">
              <a:avLst/>
            </a:prstGeom>
          </p:spPr>
        </p:pic>
        <p:pic>
          <p:nvPicPr>
            <p:cNvPr id="36" name="図 35">
              <a:extLst>
                <a:ext uri="{FF2B5EF4-FFF2-40B4-BE49-F238E27FC236}">
                  <a16:creationId xmlns:a16="http://schemas.microsoft.com/office/drawing/2014/main" id="{297A17ED-23DD-42EC-94C2-02F50DEEDD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49230" y="30711"/>
              <a:ext cx="1810301" cy="272677"/>
            </a:xfrm>
            <a:prstGeom prst="rect">
              <a:avLst/>
            </a:prstGeom>
          </p:spPr>
        </p:pic>
      </p:grpSp>
      <p:grpSp>
        <p:nvGrpSpPr>
          <p:cNvPr id="37" name="グループ化 36">
            <a:extLst>
              <a:ext uri="{FF2B5EF4-FFF2-40B4-BE49-F238E27FC236}">
                <a16:creationId xmlns:a16="http://schemas.microsoft.com/office/drawing/2014/main" id="{F03FF277-BA50-4B7C-A061-F34F10D043A5}"/>
              </a:ext>
            </a:extLst>
          </p:cNvPr>
          <p:cNvGrpSpPr/>
          <p:nvPr/>
        </p:nvGrpSpPr>
        <p:grpSpPr>
          <a:xfrm>
            <a:off x="117657" y="57757"/>
            <a:ext cx="5871370" cy="292612"/>
            <a:chOff x="88161" y="30711"/>
            <a:chExt cx="5871370" cy="292612"/>
          </a:xfrm>
        </p:grpSpPr>
        <p:pic>
          <p:nvPicPr>
            <p:cNvPr id="38" name="図 37">
              <a:extLst>
                <a:ext uri="{FF2B5EF4-FFF2-40B4-BE49-F238E27FC236}">
                  <a16:creationId xmlns:a16="http://schemas.microsoft.com/office/drawing/2014/main" id="{E89950A0-92BD-4047-9EA9-B3F2CFF589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161" y="38571"/>
              <a:ext cx="1810301" cy="272677"/>
            </a:xfrm>
            <a:prstGeom prst="rect">
              <a:avLst/>
            </a:prstGeom>
          </p:spPr>
        </p:pic>
        <p:pic>
          <p:nvPicPr>
            <p:cNvPr id="39" name="図 38">
              <a:extLst>
                <a:ext uri="{FF2B5EF4-FFF2-40B4-BE49-F238E27FC236}">
                  <a16:creationId xmlns:a16="http://schemas.microsoft.com/office/drawing/2014/main" id="{D85FC38E-198B-4037-9E5D-0086AB95C8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18695" y="50646"/>
              <a:ext cx="1810301" cy="272677"/>
            </a:xfrm>
            <a:prstGeom prst="rect">
              <a:avLst/>
            </a:prstGeom>
          </p:spPr>
        </p:pic>
        <p:pic>
          <p:nvPicPr>
            <p:cNvPr id="40" name="図 39">
              <a:extLst>
                <a:ext uri="{FF2B5EF4-FFF2-40B4-BE49-F238E27FC236}">
                  <a16:creationId xmlns:a16="http://schemas.microsoft.com/office/drawing/2014/main" id="{E602707D-7DE7-47D7-9DAF-2DC30F6930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49230" y="30711"/>
              <a:ext cx="1810301" cy="272677"/>
            </a:xfrm>
            <a:prstGeom prst="rect">
              <a:avLst/>
            </a:prstGeom>
          </p:spPr>
        </p:pic>
      </p:grpSp>
      <p:sp>
        <p:nvSpPr>
          <p:cNvPr id="50" name="テキスト ボックス 49">
            <a:extLst>
              <a:ext uri="{FF2B5EF4-FFF2-40B4-BE49-F238E27FC236}">
                <a16:creationId xmlns:a16="http://schemas.microsoft.com/office/drawing/2014/main" id="{E68DF7D8-1D4F-4954-8E2F-266ACAE6EE3C}"/>
              </a:ext>
            </a:extLst>
          </p:cNvPr>
          <p:cNvSpPr txBox="1"/>
          <p:nvPr/>
        </p:nvSpPr>
        <p:spPr>
          <a:xfrm>
            <a:off x="6290672" y="644639"/>
            <a:ext cx="5044969" cy="2031325"/>
          </a:xfrm>
          <a:prstGeom prst="rect">
            <a:avLst/>
          </a:prstGeom>
          <a:noFill/>
        </p:spPr>
        <p:txBody>
          <a:bodyPr wrap="square">
            <a:spAutoFit/>
          </a:bodyPr>
          <a:lstStyle/>
          <a:p>
            <a:r>
              <a:rPr lang="en-US" altLang="ja-JP" b="0" i="0" u="sng" dirty="0">
                <a:solidFill>
                  <a:srgbClr val="1D1C1D"/>
                </a:solidFill>
                <a:effectLst/>
                <a:latin typeface="UD デジタル 教科書体 NK-R" panose="02020400000000000000" pitchFamily="18" charset="-128"/>
                <a:ea typeface="UD デジタル 教科書体 NK-R" panose="02020400000000000000" pitchFamily="18" charset="-128"/>
              </a:rPr>
              <a:t>13</a:t>
            </a:r>
            <a:r>
              <a:rPr lang="ja-JP" altLang="en-US" b="0" i="0" u="sng" dirty="0">
                <a:solidFill>
                  <a:srgbClr val="1D1C1D"/>
                </a:solidFill>
                <a:effectLst/>
                <a:latin typeface="UD デジタル 教科書体 NK-R" panose="02020400000000000000" pitchFamily="18" charset="-128"/>
                <a:ea typeface="UD デジタル 教科書体 NK-R" panose="02020400000000000000" pitchFamily="18" charset="-128"/>
              </a:rPr>
              <a:t>：</a:t>
            </a:r>
            <a:r>
              <a:rPr lang="en-US" altLang="ja-JP" u="sng" dirty="0">
                <a:solidFill>
                  <a:srgbClr val="1D1C1D"/>
                </a:solidFill>
                <a:latin typeface="UD デジタル 教科書体 NK-R" panose="02020400000000000000" pitchFamily="18" charset="-128"/>
                <a:ea typeface="UD デジタル 教科書体 NK-R" panose="02020400000000000000" pitchFamily="18" charset="-128"/>
              </a:rPr>
              <a:t>30</a:t>
            </a:r>
            <a:r>
              <a:rPr lang="ja-JP" altLang="en-US" b="0" i="0" u="sng" dirty="0">
                <a:solidFill>
                  <a:srgbClr val="1D1C1D"/>
                </a:solidFill>
                <a:effectLst/>
                <a:latin typeface="UD デジタル 教科書体 NK-R" panose="02020400000000000000" pitchFamily="18" charset="-128"/>
                <a:ea typeface="UD デジタル 教科書体 NK-R" panose="02020400000000000000" pitchFamily="18" charset="-128"/>
              </a:rPr>
              <a:t>～</a:t>
            </a:r>
            <a:r>
              <a:rPr lang="ja-JP" altLang="en-US" b="0" i="0" dirty="0">
                <a:solidFill>
                  <a:srgbClr val="1D1C1D"/>
                </a:solidFill>
                <a:effectLst/>
                <a:latin typeface="UD デジタル 教科書体 NK-R" panose="02020400000000000000" pitchFamily="18" charset="-128"/>
                <a:ea typeface="UD デジタル 教科書体 NK-R" panose="02020400000000000000" pitchFamily="18" charset="-128"/>
              </a:rPr>
              <a:t>　</a:t>
            </a:r>
            <a:r>
              <a:rPr lang="ja-JP" altLang="en-US" b="1" i="0" dirty="0">
                <a:solidFill>
                  <a:srgbClr val="1D1C1D"/>
                </a:solidFill>
                <a:effectLst/>
                <a:latin typeface="UD デジタル 教科書体 NK-R" panose="02020400000000000000" pitchFamily="18" charset="-128"/>
                <a:ea typeface="UD デジタル 教科書体 NK-R" panose="02020400000000000000" pitchFamily="18" charset="-128"/>
              </a:rPr>
              <a:t>板口典弘先生</a:t>
            </a:r>
            <a:br>
              <a:rPr lang="ja-JP" altLang="en-US" dirty="0">
                <a:latin typeface="UD デジタル 教科書体 NK-R" panose="02020400000000000000" pitchFamily="18" charset="-128"/>
                <a:ea typeface="UD デジタル 教科書体 NK-R" panose="02020400000000000000" pitchFamily="18" charset="-128"/>
              </a:rPr>
            </a:br>
            <a:r>
              <a:rPr lang="ja-JP" altLang="en-US" dirty="0">
                <a:solidFill>
                  <a:srgbClr val="1D1C1D"/>
                </a:solidFill>
                <a:latin typeface="UD デジタル 教科書体 NK-R" panose="02020400000000000000" pitchFamily="18" charset="-128"/>
                <a:ea typeface="UD デジタル 教科書体 NK-R" panose="02020400000000000000" pitchFamily="18" charset="-128"/>
              </a:rPr>
              <a:t>　</a:t>
            </a:r>
            <a:r>
              <a:rPr lang="ja-JP" altLang="en-US" sz="1600" dirty="0">
                <a:solidFill>
                  <a:srgbClr val="1D1C1D"/>
                </a:solidFill>
                <a:latin typeface="UD デジタル 教科書体 NK-R" panose="02020400000000000000" pitchFamily="18" charset="-128"/>
                <a:ea typeface="UD デジタル 教科書体 NK-R" panose="02020400000000000000" pitchFamily="18" charset="-128"/>
              </a:rPr>
              <a:t>読み書きの評価を臨床に活かすポイント</a:t>
            </a:r>
            <a:br>
              <a:rPr lang="ja-JP" altLang="en-US" dirty="0">
                <a:latin typeface="UD デジタル 教科書体 NK-R" panose="02020400000000000000" pitchFamily="18" charset="-128"/>
                <a:ea typeface="UD デジタル 教科書体 NK-R" panose="02020400000000000000" pitchFamily="18" charset="-128"/>
              </a:rPr>
            </a:br>
            <a:r>
              <a:rPr lang="en-US" altLang="ja-JP" b="0" i="0" dirty="0">
                <a:solidFill>
                  <a:srgbClr val="1D1C1D"/>
                </a:solidFill>
                <a:effectLst/>
                <a:latin typeface="UD デジタル 教科書体 NK-R" panose="02020400000000000000" pitchFamily="18" charset="-128"/>
                <a:ea typeface="UD デジタル 教科書体 NK-R" panose="02020400000000000000" pitchFamily="18" charset="-128"/>
              </a:rPr>
              <a:t>1</a:t>
            </a:r>
            <a:r>
              <a:rPr lang="ja-JP" altLang="en-US" b="0" i="0" dirty="0">
                <a:solidFill>
                  <a:srgbClr val="1D1C1D"/>
                </a:solidFill>
                <a:effectLst/>
                <a:latin typeface="UD デジタル 教科書体 NK-R" panose="02020400000000000000" pitchFamily="18" charset="-128"/>
                <a:ea typeface="UD デジタル 教科書体 NK-R" panose="02020400000000000000" pitchFamily="18" charset="-128"/>
              </a:rPr>
              <a:t>５：</a:t>
            </a:r>
            <a:r>
              <a:rPr lang="en-US" altLang="ja-JP" dirty="0">
                <a:solidFill>
                  <a:srgbClr val="1D1C1D"/>
                </a:solidFill>
                <a:latin typeface="UD デジタル 教科書体 NK-R" panose="02020400000000000000" pitchFamily="18" charset="-128"/>
                <a:ea typeface="UD デジタル 教科書体 NK-R" panose="02020400000000000000" pitchFamily="18" charset="-128"/>
              </a:rPr>
              <a:t>10</a:t>
            </a:r>
            <a:r>
              <a:rPr lang="ja-JP" altLang="en-US" b="0" i="0" dirty="0">
                <a:solidFill>
                  <a:srgbClr val="1D1C1D"/>
                </a:solidFill>
                <a:effectLst/>
                <a:latin typeface="UD デジタル 教科書体 NK-R" panose="02020400000000000000" pitchFamily="18" charset="-128"/>
                <a:ea typeface="UD デジタル 教科書体 NK-R" panose="02020400000000000000" pitchFamily="18" charset="-128"/>
              </a:rPr>
              <a:t>～　コメント確認、質疑</a:t>
            </a:r>
            <a:br>
              <a:rPr lang="ja-JP" altLang="en-US" dirty="0">
                <a:latin typeface="UD デジタル 教科書体 NK-R" panose="02020400000000000000" pitchFamily="18" charset="-128"/>
                <a:ea typeface="UD デジタル 教科書体 NK-R" panose="02020400000000000000" pitchFamily="18" charset="-128"/>
              </a:rPr>
            </a:br>
            <a:r>
              <a:rPr lang="en-US" altLang="ja-JP" b="0" i="0" dirty="0">
                <a:solidFill>
                  <a:srgbClr val="1D1C1D"/>
                </a:solidFill>
                <a:effectLst/>
                <a:latin typeface="UD デジタル 教科書体 NK-R" panose="02020400000000000000" pitchFamily="18" charset="-128"/>
                <a:ea typeface="UD デジタル 教科書体 NK-R" panose="02020400000000000000" pitchFamily="18" charset="-128"/>
              </a:rPr>
              <a:t>1</a:t>
            </a:r>
            <a:r>
              <a:rPr lang="ja-JP" altLang="en-US" b="0" i="0" dirty="0">
                <a:solidFill>
                  <a:srgbClr val="1D1C1D"/>
                </a:solidFill>
                <a:effectLst/>
                <a:latin typeface="UD デジタル 教科書体 NK-R" panose="02020400000000000000" pitchFamily="18" charset="-128"/>
                <a:ea typeface="UD デジタル 教科書体 NK-R" panose="02020400000000000000" pitchFamily="18" charset="-128"/>
              </a:rPr>
              <a:t>５：</a:t>
            </a:r>
            <a:r>
              <a:rPr lang="en-US" altLang="ja-JP" b="0" i="0" dirty="0">
                <a:solidFill>
                  <a:srgbClr val="1D1C1D"/>
                </a:solidFill>
                <a:effectLst/>
                <a:latin typeface="UD デジタル 教科書体 NK-R" panose="02020400000000000000" pitchFamily="18" charset="-128"/>
                <a:ea typeface="UD デジタル 教科書体 NK-R" panose="02020400000000000000" pitchFamily="18" charset="-128"/>
              </a:rPr>
              <a:t>45</a:t>
            </a:r>
            <a:r>
              <a:rPr lang="ja-JP" altLang="en-US" b="0" i="0" dirty="0">
                <a:solidFill>
                  <a:srgbClr val="1D1C1D"/>
                </a:solidFill>
                <a:effectLst/>
                <a:latin typeface="UD デジタル 教科書体 NK-R" panose="02020400000000000000" pitchFamily="18" charset="-128"/>
                <a:ea typeface="UD デジタル 教科書体 NK-R" panose="02020400000000000000" pitchFamily="18" charset="-128"/>
              </a:rPr>
              <a:t>～　休憩</a:t>
            </a:r>
            <a:br>
              <a:rPr lang="ja-JP" altLang="en-US" dirty="0">
                <a:latin typeface="UD デジタル 教科書体 NK-R" panose="02020400000000000000" pitchFamily="18" charset="-128"/>
                <a:ea typeface="UD デジタル 教科書体 NK-R" panose="02020400000000000000" pitchFamily="18" charset="-128"/>
              </a:rPr>
            </a:br>
            <a:r>
              <a:rPr lang="en-US" altLang="ja-JP" b="0" i="0" dirty="0">
                <a:solidFill>
                  <a:srgbClr val="1D1C1D"/>
                </a:solidFill>
                <a:effectLst/>
                <a:latin typeface="UD デジタル 教科書体 NK-R" panose="02020400000000000000" pitchFamily="18" charset="-128"/>
                <a:ea typeface="UD デジタル 教科書体 NK-R" panose="02020400000000000000" pitchFamily="18" charset="-128"/>
              </a:rPr>
              <a:t>1</a:t>
            </a:r>
            <a:r>
              <a:rPr lang="ja-JP" altLang="en-US" b="0" i="0" dirty="0">
                <a:solidFill>
                  <a:srgbClr val="1D1C1D"/>
                </a:solidFill>
                <a:effectLst/>
                <a:latin typeface="UD デジタル 教科書体 NK-R" panose="02020400000000000000" pitchFamily="18" charset="-128"/>
                <a:ea typeface="UD デジタル 教科書体 NK-R" panose="02020400000000000000" pitchFamily="18" charset="-128"/>
              </a:rPr>
              <a:t>５：</a:t>
            </a:r>
            <a:r>
              <a:rPr lang="ja-JP" altLang="en-US" dirty="0">
                <a:solidFill>
                  <a:srgbClr val="1D1C1D"/>
                </a:solidFill>
                <a:latin typeface="UD デジタル 教科書体 NK-R" panose="02020400000000000000" pitchFamily="18" charset="-128"/>
                <a:ea typeface="UD デジタル 教科書体 NK-R" panose="02020400000000000000" pitchFamily="18" charset="-128"/>
              </a:rPr>
              <a:t>２５</a:t>
            </a:r>
            <a:r>
              <a:rPr lang="ja-JP" altLang="en-US" b="0" i="0" dirty="0">
                <a:solidFill>
                  <a:srgbClr val="1D1C1D"/>
                </a:solidFill>
                <a:effectLst/>
                <a:latin typeface="UD デジタル 教科書体 NK-R" panose="02020400000000000000" pitchFamily="18" charset="-128"/>
                <a:ea typeface="UD デジタル 教科書体 NK-R" panose="02020400000000000000" pitchFamily="18" charset="-128"/>
              </a:rPr>
              <a:t>～　</a:t>
            </a:r>
            <a:r>
              <a:rPr lang="ja-JP" altLang="en-US" b="1" i="0" dirty="0">
                <a:solidFill>
                  <a:srgbClr val="1D1C1D"/>
                </a:solidFill>
                <a:effectLst/>
                <a:latin typeface="UD デジタル 教科書体 NK-R" panose="02020400000000000000" pitchFamily="18" charset="-128"/>
                <a:ea typeface="UD デジタル 教科書体 NK-R" panose="02020400000000000000" pitchFamily="18" charset="-128"/>
              </a:rPr>
              <a:t>吉原</a:t>
            </a:r>
            <a:r>
              <a:rPr lang="ja-JP" altLang="en-US" b="1" dirty="0">
                <a:solidFill>
                  <a:srgbClr val="1D1C1D"/>
                </a:solidFill>
                <a:latin typeface="UD デジタル 教科書体 NK-R" panose="02020400000000000000" pitchFamily="18" charset="-128"/>
                <a:ea typeface="UD デジタル 教科書体 NK-R" panose="02020400000000000000" pitchFamily="18" charset="-128"/>
              </a:rPr>
              <a:t>先生　心理実験における単語統制</a:t>
            </a:r>
            <a:br>
              <a:rPr lang="ja-JP" altLang="en-US" dirty="0">
                <a:latin typeface="UD デジタル 教科書体 NK-R" panose="02020400000000000000" pitchFamily="18" charset="-128"/>
                <a:ea typeface="UD デジタル 教科書体 NK-R" panose="02020400000000000000" pitchFamily="18" charset="-128"/>
              </a:rPr>
            </a:br>
            <a:r>
              <a:rPr lang="en-US" altLang="ja-JP" b="0" i="0" dirty="0">
                <a:solidFill>
                  <a:srgbClr val="1D1C1D"/>
                </a:solidFill>
                <a:effectLst/>
                <a:latin typeface="UD デジタル 教科書体 NK-R" panose="02020400000000000000" pitchFamily="18" charset="-128"/>
                <a:ea typeface="UD デジタル 教科書体 NK-R" panose="02020400000000000000" pitchFamily="18" charset="-128"/>
              </a:rPr>
              <a:t>1</a:t>
            </a:r>
            <a:r>
              <a:rPr lang="ja-JP" altLang="en-US" b="0" i="0" dirty="0">
                <a:solidFill>
                  <a:srgbClr val="1D1C1D"/>
                </a:solidFill>
                <a:effectLst/>
                <a:latin typeface="UD デジタル 教科書体 NK-R" panose="02020400000000000000" pitchFamily="18" charset="-128"/>
                <a:ea typeface="UD デジタル 教科書体 NK-R" panose="02020400000000000000" pitchFamily="18" charset="-128"/>
              </a:rPr>
              <a:t>６：</a:t>
            </a:r>
            <a:r>
              <a:rPr lang="ja-JP" altLang="en-US" dirty="0">
                <a:solidFill>
                  <a:srgbClr val="1D1C1D"/>
                </a:solidFill>
                <a:latin typeface="UD デジタル 教科書体 NK-R" panose="02020400000000000000" pitchFamily="18" charset="-128"/>
                <a:ea typeface="UD デジタル 教科書体 NK-R" panose="02020400000000000000" pitchFamily="18" charset="-128"/>
              </a:rPr>
              <a:t>００</a:t>
            </a:r>
            <a:r>
              <a:rPr lang="ja-JP" altLang="en-US" b="0" i="0" dirty="0">
                <a:solidFill>
                  <a:srgbClr val="1D1C1D"/>
                </a:solidFill>
                <a:effectLst/>
                <a:latin typeface="UD デジタル 教科書体 NK-R" panose="02020400000000000000" pitchFamily="18" charset="-128"/>
                <a:ea typeface="UD デジタル 教科書体 NK-R" panose="02020400000000000000" pitchFamily="18" charset="-128"/>
              </a:rPr>
              <a:t>　閉会</a:t>
            </a:r>
            <a:endParaRPr lang="en-US" altLang="ja-JP" b="0" i="0" dirty="0">
              <a:solidFill>
                <a:srgbClr val="1D1C1D"/>
              </a:solidFill>
              <a:effectLst/>
              <a:latin typeface="UD デジタル 教科書体 NK-R" panose="02020400000000000000" pitchFamily="18" charset="-128"/>
              <a:ea typeface="UD デジタル 教科書体 NK-R" panose="02020400000000000000" pitchFamily="18" charset="-128"/>
            </a:endParaRPr>
          </a:p>
          <a:p>
            <a:r>
              <a:rPr kumimoji="1" lang="en-US" altLang="ja-JP"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rPr>
              <a:t>ウェビナー入室は、</a:t>
            </a:r>
            <a:r>
              <a:rPr kumimoji="1" lang="en-US" altLang="ja-JP" dirty="0">
                <a:solidFill>
                  <a:srgbClr val="FF0000"/>
                </a:solidFill>
                <a:latin typeface="UD デジタル 教科書体 NK-R" panose="02020400000000000000" pitchFamily="18" charset="-128"/>
                <a:ea typeface="UD デジタル 教科書体 NK-R" panose="02020400000000000000" pitchFamily="18" charset="-128"/>
              </a:rPr>
              <a:t>13</a:t>
            </a:r>
            <a:r>
              <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rPr>
              <a:t>：</a:t>
            </a:r>
            <a:r>
              <a:rPr lang="ja-JP" altLang="en-US" dirty="0">
                <a:solidFill>
                  <a:srgbClr val="FF0000"/>
                </a:solidFill>
                <a:latin typeface="UD デジタル 教科書体 NK-R" panose="02020400000000000000" pitchFamily="18" charset="-128"/>
                <a:ea typeface="UD デジタル 教科書体 NK-R" panose="02020400000000000000" pitchFamily="18" charset="-128"/>
              </a:rPr>
              <a:t>２０</a:t>
            </a:r>
            <a:r>
              <a:rPr kumimoji="1" lang="ja-JP" altLang="en-US" dirty="0">
                <a:solidFill>
                  <a:srgbClr val="FF0000"/>
                </a:solidFill>
                <a:latin typeface="UD デジタル 教科書体 NK-R" panose="02020400000000000000" pitchFamily="18" charset="-128"/>
                <a:ea typeface="UD デジタル 教科書体 NK-R" panose="02020400000000000000" pitchFamily="18" charset="-128"/>
              </a:rPr>
              <a:t>～可能です</a:t>
            </a:r>
            <a:endParaRPr kumimoji="1" lang="en-US" altLang="ja-JP" b="1"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3" name="テキスト ボックス 2">
            <a:extLst>
              <a:ext uri="{FF2B5EF4-FFF2-40B4-BE49-F238E27FC236}">
                <a16:creationId xmlns:a16="http://schemas.microsoft.com/office/drawing/2014/main" id="{BF6325B1-28BF-4741-98DA-838DB28EC6D7}"/>
              </a:ext>
            </a:extLst>
          </p:cNvPr>
          <p:cNvSpPr txBox="1"/>
          <p:nvPr/>
        </p:nvSpPr>
        <p:spPr>
          <a:xfrm>
            <a:off x="11530312" y="453987"/>
            <a:ext cx="553998" cy="2862322"/>
          </a:xfrm>
          <a:prstGeom prst="rect">
            <a:avLst/>
          </a:prstGeom>
          <a:solidFill>
            <a:schemeClr val="tx2">
              <a:lumMod val="40000"/>
              <a:lumOff val="60000"/>
            </a:schemeClr>
          </a:solidFill>
        </p:spPr>
        <p:txBody>
          <a:bodyPr vert="eaVert" wrap="none" rtlCol="0">
            <a:spAutoFit/>
          </a:bodyPr>
          <a:lstStyle/>
          <a:p>
            <a:r>
              <a:rPr lang="ja-JP" altLang="en-US" sz="2400" dirty="0">
                <a:latin typeface="HG創英角ﾎﾟｯﾌﾟ体" panose="040B0A09000000000000" pitchFamily="49" charset="-128"/>
                <a:ea typeface="HG創英角ﾎﾟｯﾌﾟ体" panose="040B0A09000000000000" pitchFamily="49" charset="-128"/>
              </a:rPr>
              <a:t>二</a:t>
            </a:r>
            <a:r>
              <a:rPr kumimoji="1" lang="ja-JP" altLang="en-US" sz="2400" dirty="0">
                <a:latin typeface="HG創英角ﾎﾟｯﾌﾟ体" panose="040B0A09000000000000" pitchFamily="49" charset="-128"/>
                <a:ea typeface="HG創英角ﾎﾟｯﾌﾟ体" panose="040B0A09000000000000" pitchFamily="49" charset="-128"/>
              </a:rPr>
              <a:t>週間オンデマンド</a:t>
            </a:r>
          </a:p>
        </p:txBody>
      </p:sp>
      <p:sp>
        <p:nvSpPr>
          <p:cNvPr id="26" name="テキスト ボックス 25">
            <a:extLst>
              <a:ext uri="{FF2B5EF4-FFF2-40B4-BE49-F238E27FC236}">
                <a16:creationId xmlns:a16="http://schemas.microsoft.com/office/drawing/2014/main" id="{CEAC3A1F-9EE0-4C5D-BF32-1BF8C9FE8E6C}"/>
              </a:ext>
            </a:extLst>
          </p:cNvPr>
          <p:cNvSpPr txBox="1"/>
          <p:nvPr/>
        </p:nvSpPr>
        <p:spPr>
          <a:xfrm>
            <a:off x="88161" y="3809494"/>
            <a:ext cx="12015677" cy="2862322"/>
          </a:xfrm>
          <a:prstGeom prst="rect">
            <a:avLst/>
          </a:prstGeom>
          <a:noFill/>
        </p:spPr>
        <p:txBody>
          <a:bodyPr wrap="square">
            <a:spAutoFit/>
          </a:bodyPr>
          <a:lstStyle/>
          <a:p>
            <a:r>
              <a:rPr lang="ja-JP" altLang="en-US" sz="2000" dirty="0">
                <a:latin typeface="UD デジタル 教科書体 N-R" panose="02020400000000000000" pitchFamily="17" charset="-128"/>
                <a:ea typeface="UD デジタル 教科書体 N-R" panose="02020400000000000000" pitchFamily="17" charset="-128"/>
              </a:rPr>
              <a:t>　初のリハ職以外の先生をお招きしての</a:t>
            </a:r>
            <a:r>
              <a:rPr lang="en-US" altLang="ja-JP" sz="2000" dirty="0">
                <a:latin typeface="UD デジタル 教科書体 N-R" panose="02020400000000000000" pitchFamily="17" charset="-128"/>
                <a:ea typeface="UD デジタル 教科書体 N-R" panose="02020400000000000000" pitchFamily="17" charset="-128"/>
              </a:rPr>
              <a:t>Live</a:t>
            </a:r>
            <a:r>
              <a:rPr lang="ja-JP" altLang="en-US" sz="2000" dirty="0">
                <a:latin typeface="UD デジタル 教科書体 N-R" panose="02020400000000000000" pitchFamily="17" charset="-128"/>
                <a:ea typeface="UD デジタル 教科書体 N-R" panose="02020400000000000000" pitchFamily="17" charset="-128"/>
              </a:rPr>
              <a:t>講習になります。がしかし、実は、板口先生の師匠は、書字の分析</a:t>
            </a:r>
            <a:r>
              <a:rPr lang="en-US" altLang="ja-JP" sz="2000" dirty="0">
                <a:latin typeface="UD デジタル 教科書体 N-R" panose="02020400000000000000" pitchFamily="17" charset="-128"/>
                <a:ea typeface="UD デジタル 教科書体 N-R" panose="02020400000000000000" pitchFamily="17" charset="-128"/>
              </a:rPr>
              <a:t>(</a:t>
            </a:r>
            <a:r>
              <a:rPr lang="ja-JP" altLang="en-US" sz="2000" dirty="0">
                <a:latin typeface="UD デジタル 教科書体 N-R" panose="02020400000000000000" pitchFamily="17" charset="-128"/>
                <a:ea typeface="UD デジタル 教科書体 N-R" panose="02020400000000000000" pitchFamily="17" charset="-128"/>
              </a:rPr>
              <a:t>書字運動の計算理論</a:t>
            </a:r>
            <a:r>
              <a:rPr lang="en-US" altLang="ja-JP" sz="2000" dirty="0">
                <a:latin typeface="UD デジタル 教科書体 N-R" panose="02020400000000000000" pitchFamily="17" charset="-128"/>
                <a:ea typeface="UD デジタル 教科書体 N-R" panose="02020400000000000000" pitchFamily="17" charset="-128"/>
              </a:rPr>
              <a:t>)</a:t>
            </a:r>
            <a:r>
              <a:rPr lang="ja-JP" altLang="en-US" sz="2000" dirty="0">
                <a:latin typeface="UD デジタル 教科書体 N-R" panose="02020400000000000000" pitchFamily="17" charset="-128"/>
                <a:ea typeface="UD デジタル 教科書体 N-R" panose="02020400000000000000" pitchFamily="17" charset="-128"/>
              </a:rPr>
              <a:t>で有名な福沢一吉先生なんです！！そんな、板口先生は、認知神経心理学や計算論的運動制御をご専門とされており、著書には「言語聴覚士テキスト」や「心理学統計入門</a:t>
            </a:r>
            <a:r>
              <a:rPr lang="en-US" altLang="ja-JP" sz="2000" dirty="0">
                <a:latin typeface="UD デジタル 教科書体 N-R" panose="02020400000000000000" pitchFamily="17" charset="-128"/>
                <a:ea typeface="UD デジタル 教科書体 N-R" panose="02020400000000000000" pitchFamily="17" charset="-128"/>
              </a:rPr>
              <a:t>(</a:t>
            </a:r>
            <a:r>
              <a:rPr lang="ja-JP" altLang="en-US" sz="2000" dirty="0">
                <a:latin typeface="UD デジタル 教科書体 N-R" panose="02020400000000000000" pitchFamily="17" charset="-128"/>
                <a:ea typeface="UD デジタル 教科書体 N-R" panose="02020400000000000000" pitchFamily="17" charset="-128"/>
              </a:rPr>
              <a:t>講談社</a:t>
            </a:r>
            <a:r>
              <a:rPr lang="en-US" altLang="ja-JP" sz="2000" dirty="0">
                <a:latin typeface="UD デジタル 教科書体 N-R" panose="02020400000000000000" pitchFamily="17" charset="-128"/>
                <a:ea typeface="UD デジタル 教科書体 N-R" panose="02020400000000000000" pitchFamily="17" charset="-128"/>
              </a:rPr>
              <a:t>)</a:t>
            </a:r>
            <a:r>
              <a:rPr lang="ja-JP" altLang="en-US" sz="2000" dirty="0">
                <a:latin typeface="UD デジタル 教科書体 N-R" panose="02020400000000000000" pitchFamily="17" charset="-128"/>
                <a:ea typeface="UD デジタル 教科書体 N-R" panose="02020400000000000000" pitchFamily="17" charset="-128"/>
              </a:rPr>
              <a:t>」など、</a:t>
            </a:r>
            <a:r>
              <a:rPr lang="en-US" altLang="ja-JP" sz="2000" dirty="0">
                <a:latin typeface="UD デジタル 教科書体 N-R" panose="02020400000000000000" pitchFamily="17" charset="-128"/>
                <a:ea typeface="UD デジタル 教科書体 N-R" panose="02020400000000000000" pitchFamily="17" charset="-128"/>
              </a:rPr>
              <a:t>ST</a:t>
            </a:r>
            <a:r>
              <a:rPr lang="ja-JP" altLang="en-US" sz="2000" dirty="0">
                <a:latin typeface="UD デジタル 教科書体 N-R" panose="02020400000000000000" pitchFamily="17" charset="-128"/>
                <a:ea typeface="UD デジタル 教科書体 N-R" panose="02020400000000000000" pitchFamily="17" charset="-128"/>
              </a:rPr>
              <a:t>領域に馴染みの深いお仕事をされています。</a:t>
            </a:r>
            <a:endParaRPr lang="en-US" altLang="ja-JP" sz="2000" dirty="0">
              <a:latin typeface="UD デジタル 教科書体 N-R" panose="02020400000000000000" pitchFamily="17" charset="-128"/>
              <a:ea typeface="UD デジタル 教科書体 N-R" panose="02020400000000000000" pitchFamily="17" charset="-128"/>
            </a:endParaRPr>
          </a:p>
          <a:p>
            <a:r>
              <a:rPr lang="ja-JP" altLang="en-US" sz="2000" dirty="0">
                <a:latin typeface="UD デジタル 教科書体 N-R" panose="02020400000000000000" pitchFamily="17" charset="-128"/>
                <a:ea typeface="UD デジタル 教科書体 N-R" panose="02020400000000000000" pitchFamily="17" charset="-128"/>
              </a:rPr>
              <a:t>　板口先生には、「読み書きの評価を臨床に活かすポイント」をお話ししていただく予定です。皆さんも、読み書き障害の評価で悩んだことはあることかと思います。失読？、失書？、、、そういった考えをいちど捨てて、純粋に読み書きを評価する視点を皆さんと共有できればと思います。</a:t>
            </a:r>
            <a:endParaRPr lang="en-US" altLang="ja-JP" sz="2000" dirty="0">
              <a:latin typeface="UD デジタル 教科書体 N-R" panose="02020400000000000000" pitchFamily="17" charset="-128"/>
              <a:ea typeface="UD デジタル 教科書体 N-R" panose="02020400000000000000" pitchFamily="17" charset="-128"/>
            </a:endParaRPr>
          </a:p>
          <a:p>
            <a:r>
              <a:rPr lang="ja-JP" altLang="en-US" sz="2000" dirty="0">
                <a:latin typeface="UD デジタル 教科書体 N-R" panose="02020400000000000000" pitchFamily="17" charset="-128"/>
                <a:ea typeface="UD デジタル 教科書体 N-R" panose="02020400000000000000" pitchFamily="17" charset="-128"/>
              </a:rPr>
              <a:t>　また、板口先生の後輩にあたる言語心理学のスペシャリスト吉原先生もお招きしております。単語属性</a:t>
            </a:r>
            <a:r>
              <a:rPr lang="en-US" altLang="ja-JP" sz="2000" dirty="0">
                <a:latin typeface="UD デジタル 教科書体 N-R" panose="02020400000000000000" pitchFamily="17" charset="-128"/>
                <a:ea typeface="UD デジタル 教科書体 N-R" panose="02020400000000000000" pitchFamily="17" charset="-128"/>
              </a:rPr>
              <a:t>(</a:t>
            </a:r>
            <a:r>
              <a:rPr lang="ja-JP" altLang="en-US" sz="2000" dirty="0">
                <a:latin typeface="UD デジタル 教科書体 N-R" panose="02020400000000000000" pitchFamily="17" charset="-128"/>
                <a:ea typeface="UD デジタル 教科書体 N-R" panose="02020400000000000000" pitchFamily="17" charset="-128"/>
              </a:rPr>
              <a:t>頻度とか心像性とか</a:t>
            </a:r>
            <a:r>
              <a:rPr lang="en-US" altLang="ja-JP" sz="2000" dirty="0">
                <a:latin typeface="UD デジタル 教科書体 N-R" panose="02020400000000000000" pitchFamily="17" charset="-128"/>
                <a:ea typeface="UD デジタル 教科書体 N-R" panose="02020400000000000000" pitchFamily="17" charset="-128"/>
              </a:rPr>
              <a:t>)</a:t>
            </a:r>
            <a:r>
              <a:rPr lang="ja-JP" altLang="en-US" sz="2000" dirty="0">
                <a:latin typeface="UD デジタル 教科書体 N-R" panose="02020400000000000000" pitchFamily="17" charset="-128"/>
                <a:ea typeface="UD デジタル 教科書体 N-R" panose="02020400000000000000" pitchFamily="17" charset="-128"/>
              </a:rPr>
              <a:t>を心理実験ではどのように用いているのかをお話ししていただきます。</a:t>
            </a:r>
            <a:endParaRPr lang="en-US" altLang="ja-JP" dirty="0">
              <a:latin typeface="UD デジタル 教科書体 N-R" panose="02020400000000000000" pitchFamily="17" charset="-128"/>
              <a:ea typeface="UD デジタル 教科書体 N-R" panose="02020400000000000000" pitchFamily="17" charset="-128"/>
            </a:endParaRPr>
          </a:p>
        </p:txBody>
      </p:sp>
      <p:pic>
        <p:nvPicPr>
          <p:cNvPr id="22" name="図 21" descr="アイコン&#10;&#10;中程度の精度で自動的に生成された説明">
            <a:extLst>
              <a:ext uri="{FF2B5EF4-FFF2-40B4-BE49-F238E27FC236}">
                <a16:creationId xmlns:a16="http://schemas.microsoft.com/office/drawing/2014/main" id="{70DD3086-8401-4766-ACAE-5DF432AEC2E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8429" y="489721"/>
            <a:ext cx="1222025" cy="1222025"/>
          </a:xfrm>
          <a:prstGeom prst="rect">
            <a:avLst/>
          </a:prstGeom>
        </p:spPr>
      </p:pic>
      <p:sp>
        <p:nvSpPr>
          <p:cNvPr id="23" name="テキスト ボックス 22">
            <a:extLst>
              <a:ext uri="{FF2B5EF4-FFF2-40B4-BE49-F238E27FC236}">
                <a16:creationId xmlns:a16="http://schemas.microsoft.com/office/drawing/2014/main" id="{001A4B01-ED0E-44CD-814E-692564A43122}"/>
              </a:ext>
            </a:extLst>
          </p:cNvPr>
          <p:cNvSpPr txBox="1"/>
          <p:nvPr/>
        </p:nvSpPr>
        <p:spPr>
          <a:xfrm>
            <a:off x="417886" y="2092728"/>
            <a:ext cx="5324779" cy="923330"/>
          </a:xfrm>
          <a:prstGeom prst="rect">
            <a:avLst/>
          </a:prstGeom>
          <a:noFill/>
        </p:spPr>
        <p:txBody>
          <a:bodyPr wrap="square">
            <a:spAutoFit/>
          </a:bodyPr>
          <a:lstStyle/>
          <a:p>
            <a:r>
              <a:rPr kumimoji="1" lang="en-US" altLang="ja-JP" sz="1800" b="1" dirty="0"/>
              <a:t>Session</a:t>
            </a:r>
            <a:r>
              <a:rPr kumimoji="1" lang="ja-JP" altLang="en-US" sz="1800" b="1" dirty="0"/>
              <a:t>～</a:t>
            </a:r>
            <a:endParaRPr kumimoji="1" lang="en-US" altLang="ja-JP" sz="1800" b="1" dirty="0"/>
          </a:p>
          <a:p>
            <a:r>
              <a:rPr lang="ja-JP" altLang="en-US" b="1" dirty="0"/>
              <a:t>　吉原 </a:t>
            </a:r>
            <a:r>
              <a:rPr lang="ja-JP" altLang="en-US" sz="1800" b="1" dirty="0"/>
              <a:t>将大 </a:t>
            </a:r>
            <a:r>
              <a:rPr lang="ja-JP" altLang="en-US" b="1" dirty="0"/>
              <a:t>先生</a:t>
            </a:r>
            <a:r>
              <a:rPr kumimoji="1" lang="en-US" altLang="ja-JP" sz="1800" b="1" dirty="0"/>
              <a:t>(</a:t>
            </a:r>
            <a:r>
              <a:rPr kumimoji="1" lang="ja-JP" altLang="en-US" sz="1800" b="1" dirty="0"/>
              <a:t>国際交流基金</a:t>
            </a:r>
            <a:r>
              <a:rPr kumimoji="1" lang="en-US" altLang="ja-JP" sz="1800" b="1" dirty="0"/>
              <a:t>)</a:t>
            </a:r>
          </a:p>
          <a:p>
            <a:r>
              <a:rPr kumimoji="1" lang="ja-JP" altLang="en-US" sz="1800" b="1" dirty="0"/>
              <a:t>　</a:t>
            </a:r>
            <a:r>
              <a:rPr lang="ja-JP" altLang="en-US" b="1" dirty="0"/>
              <a:t>心理実験における単語統制、刺激語の選び方</a:t>
            </a:r>
            <a:endParaRPr kumimoji="1" lang="en-US" altLang="ja-JP" sz="1800" b="1" dirty="0"/>
          </a:p>
        </p:txBody>
      </p:sp>
    </p:spTree>
    <p:extLst>
      <p:ext uri="{BB962C8B-B14F-4D97-AF65-F5344CB8AC3E}">
        <p14:creationId xmlns:p14="http://schemas.microsoft.com/office/powerpoint/2010/main" val="372276348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348</Words>
  <Application>Microsoft Office PowerPoint</Application>
  <PresentationFormat>ワイド画面</PresentationFormat>
  <Paragraphs>17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HG創英角ﾎﾟｯﾌﾟ体</vt:lpstr>
      <vt:lpstr>NotoSansJP</vt:lpstr>
      <vt:lpstr>UD デジタル 教科書体 NK-R</vt:lpstr>
      <vt:lpstr>UD デジタル 教科書体 N-R</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大櫃 麻依</dc:creator>
  <cp:lastModifiedBy>大櫃 麻依</cp:lastModifiedBy>
  <cp:revision>1</cp:revision>
  <dcterms:created xsi:type="dcterms:W3CDTF">2022-03-03T04:01:12Z</dcterms:created>
  <dcterms:modified xsi:type="dcterms:W3CDTF">2022-03-03T04:01:32Z</dcterms:modified>
</cp:coreProperties>
</file>